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wrence Amakom" initials="LA" lastIdx="1" clrIdx="0">
    <p:extLst>
      <p:ext uri="{19B8F6BF-5375-455C-9EA6-DF929625EA0E}">
        <p15:presenceInfo xmlns:p15="http://schemas.microsoft.com/office/powerpoint/2012/main" userId="b2ecbd6451f247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CFF50-0E33-4E81-A3FA-7AC429348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27538-E0CD-4246-B820-D37010CEE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B57F3-111D-4576-BE6A-60850800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60AAA-DA48-44B8-BA56-1831DD7C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1F6CC-AEDE-40B5-BED4-149BFED3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7BCE-BDA6-4AED-88C5-2FB59111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1B0BF-3BFE-4669-A68D-85F012ECF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CFB9F-3392-43DB-A36B-ADA5B1B6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E2743-3E5C-49A6-8318-1908555EB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09B34-FCD1-4648-A223-C080E000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0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547A6-A687-4CCE-B643-7A37FE54F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7E443-C323-40E4-B2A5-67A23297F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FFB20-918E-4F67-B377-D8AEE8AB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0FE00-724F-4021-9C94-E8C3A875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7C6DB-1B37-40F5-B2E0-EA65B604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49F6-710A-48A7-9989-B8308056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71823-2D0A-49EA-BEB8-8E2CEC90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B089-D426-4FA9-BF71-A7C4E56B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F7E4-66DD-4B22-8B37-F90107CA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16A3-865F-42D6-A87E-398801CF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6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9D75-30A8-4150-A075-6788A551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B53C5-5041-4FBF-8C93-98D122EBC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93EB5-D0CA-4CDD-883B-105365DA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926F6-5FC3-4134-ABF6-B5AC10C7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899A6-373D-442E-AAB6-2F09BBCF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8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1429-8000-4074-8385-F5730DA7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8427D-71AB-405B-8ACA-FE6AEF252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C9223-B4C2-4724-AABA-6801855E7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EA6EA-978F-44FA-824F-A63F86B2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35434-27F1-479B-8646-0B397BAB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DEBE5-8239-421D-B7EE-83FEF208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8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8A28-7398-466E-8DDC-6E05CD24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FC9FB-B8F1-42C5-A1DA-75E9C9104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1E236-9733-4046-91ED-3219DCC6B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99444-DFD8-487B-BF93-9D01F194B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3EDADD-88A7-4177-9D2A-57E76EC40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D1F91-5F1B-4935-955D-84B15A25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1E04C-7AE1-4200-9A40-EDB6EE6F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3BA69-A52D-4387-B42C-3248E811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655A-67C4-4164-8A9B-D7FD9D20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EB61E-61E9-49D9-AFD3-EE4FDCF79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A21BF-4B5B-4322-AAC9-550154CA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E08C6-928E-4F17-8863-C6835335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0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8E59A-8545-4C33-B756-71E63E91E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5427D-8CCB-42B4-AA51-8ED962E54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0D6A-F903-4B87-8C2A-AC676AB78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8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C4F0-9AB8-4903-8D3F-818DB7A9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20B2-8278-4933-B86A-98EDD4448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4212F-DEA8-4E11-8CC5-093A92DE7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42CC6-5AB7-43D0-B48F-EF30914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8F00C-6DDB-40D9-96BC-74E49EDB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24362-2AB3-41D5-A4D5-8E3394B8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6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0464-7E00-4380-BA7A-B7A37450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AE1951-E84E-4889-A070-BF5CB8F61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186C7-F1B3-4716-8097-E7439CE2D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13B1B-C6BF-405D-B796-F5C3D13B0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E7474-6479-4881-9E43-4AF5B50C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A8192-438D-4327-982E-EA68B3A3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3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4C32CE-0946-4987-8D5F-1E7CF9F0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833AF-0E6E-4790-8216-7E7CEDD1B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D415B-D0A8-40C9-B46D-62E12A625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8C002-4730-4C8B-8A59-EA2C592058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FB32E-72A8-4B65-B0F1-C3C7869CD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538A0-8251-42B6-9632-406CBF95D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11A8A-B6B6-48DD-8C25-08A6F87B4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0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AC41B-D9D9-4FB3-9A69-C6345F059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871AA-05ED-4F2D-BD54-8F402EA40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0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A65C4F-C31E-4E2A-89F8-7C8878CFC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0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E8BDC7-3076-4A2B-BC69-6DDCA497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4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68424-29A9-4E95-A057-26F84C3B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3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507AD-2B56-43BB-BEFA-85A1BD1EF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83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E4C09D-BD61-4D1C-989A-1A814F5D1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3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C835C8-FDE0-4C89-968F-41E80E3DB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9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AB3EF-7431-41FE-9D27-7D1FC8549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3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0F0E7-11DC-495A-BF7A-3E3B77E8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0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7682F2-E908-4330-8B92-D1F89F7D9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E8073-1E42-449C-84CE-AEC14BE5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9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A8774-0787-403D-95DB-AB40A619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5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620D2-4826-4662-B287-5B12E3762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1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8590F-52AA-4874-8DCA-C8EABBF19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61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Amakom</dc:creator>
  <cp:lastModifiedBy>Lawrence Amakom</cp:lastModifiedBy>
  <cp:revision>32</cp:revision>
  <dcterms:created xsi:type="dcterms:W3CDTF">2021-07-25T11:00:09Z</dcterms:created>
  <dcterms:modified xsi:type="dcterms:W3CDTF">2021-08-08T15:02:12Z</dcterms:modified>
</cp:coreProperties>
</file>